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C63C-A806-4EC6-B031-58D1680ABBC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4C599-C466-4DE5-B687-E8DB7A896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C63C-A806-4EC6-B031-58D1680ABBC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4C599-C466-4DE5-B687-E8DB7A896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C63C-A806-4EC6-B031-58D1680ABBC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4C599-C466-4DE5-B687-E8DB7A896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C63C-A806-4EC6-B031-58D1680ABBC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4C599-C466-4DE5-B687-E8DB7A896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C63C-A806-4EC6-B031-58D1680ABBC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4C599-C466-4DE5-B687-E8DB7A896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C63C-A806-4EC6-B031-58D1680ABBC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4C599-C466-4DE5-B687-E8DB7A896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C63C-A806-4EC6-B031-58D1680ABBC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4C599-C466-4DE5-B687-E8DB7A896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C63C-A806-4EC6-B031-58D1680ABBC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4C599-C466-4DE5-B687-E8DB7A896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C63C-A806-4EC6-B031-58D1680ABBC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4C599-C466-4DE5-B687-E8DB7A896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C63C-A806-4EC6-B031-58D1680ABBC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4C599-C466-4DE5-B687-E8DB7A896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4C63C-A806-4EC6-B031-58D1680ABBC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4C599-C466-4DE5-B687-E8DB7A896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4C63C-A806-4EC6-B031-58D1680ABBC3}" type="datetimeFigureOut">
              <a:rPr lang="en-US" smtClean="0"/>
              <a:t>9/19/2011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4C599-C466-4DE5-B687-E8DB7A89692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gif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9" name="Picture 18" descr="coralbleaching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4572000"/>
              <a:ext cx="3051928" cy="2286000"/>
            </a:xfrm>
            <a:prstGeom prst="rect">
              <a:avLst/>
            </a:prstGeom>
          </p:spPr>
        </p:pic>
        <p:pic>
          <p:nvPicPr>
            <p:cNvPr id="16" name="Picture 15" descr="coralsun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43800" y="0"/>
              <a:ext cx="1600200" cy="2400300"/>
            </a:xfrm>
            <a:prstGeom prst="rect">
              <a:avLst/>
            </a:prstGeom>
          </p:spPr>
        </p:pic>
        <p:pic>
          <p:nvPicPr>
            <p:cNvPr id="11" name="Picture 10" descr="seaurchin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95799" y="4572000"/>
              <a:ext cx="3442447" cy="2286000"/>
            </a:xfrm>
            <a:prstGeom prst="rect">
              <a:avLst/>
            </a:prstGeom>
          </p:spPr>
        </p:pic>
        <p:pic>
          <p:nvPicPr>
            <p:cNvPr id="17" name="Picture 16" descr="coralfoodchain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62200" y="4532836"/>
              <a:ext cx="2905125" cy="2325164"/>
            </a:xfrm>
            <a:prstGeom prst="rect">
              <a:avLst/>
            </a:prstGeom>
          </p:spPr>
        </p:pic>
        <p:pic>
          <p:nvPicPr>
            <p:cNvPr id="13" name="Picture 12" descr="nemo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92072" y="2286000"/>
              <a:ext cx="3051928" cy="2286000"/>
            </a:xfrm>
            <a:prstGeom prst="rect">
              <a:avLst/>
            </a:prstGeom>
          </p:spPr>
        </p:pic>
        <p:pic>
          <p:nvPicPr>
            <p:cNvPr id="14" name="Picture 13" descr="decorativecoral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2895600"/>
              <a:ext cx="2057400" cy="2057400"/>
            </a:xfrm>
            <a:prstGeom prst="rect">
              <a:avLst/>
            </a:prstGeom>
          </p:spPr>
        </p:pic>
        <p:pic>
          <p:nvPicPr>
            <p:cNvPr id="15" name="Picture 14" descr="deadreef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172200" y="4539996"/>
              <a:ext cx="2971800" cy="2318004"/>
            </a:xfrm>
            <a:prstGeom prst="rect">
              <a:avLst/>
            </a:prstGeom>
          </p:spPr>
        </p:pic>
        <p:pic>
          <p:nvPicPr>
            <p:cNvPr id="18" name="Picture 17" descr="coraldrug.jp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2362200" cy="2952750"/>
            </a:xfrm>
            <a:prstGeom prst="rect">
              <a:avLst/>
            </a:prstGeom>
          </p:spPr>
        </p:pic>
        <p:pic>
          <p:nvPicPr>
            <p:cNvPr id="12" name="Picture 11" descr="reefmap.jp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086155" y="2286000"/>
              <a:ext cx="4543245" cy="2286000"/>
            </a:xfrm>
            <a:prstGeom prst="rect">
              <a:avLst/>
            </a:prstGeom>
          </p:spPr>
        </p:pic>
        <p:pic>
          <p:nvPicPr>
            <p:cNvPr id="4" name="Picture 3" descr="coral01.jp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057400" y="0"/>
              <a:ext cx="5644444" cy="2286000"/>
            </a:xfrm>
            <a:prstGeom prst="rect">
              <a:avLst/>
            </a:prstGeom>
          </p:spPr>
        </p:pic>
      </p:grpSp>
      <p:sp>
        <p:nvSpPr>
          <p:cNvPr id="23" name="TextBox 22"/>
          <p:cNvSpPr txBox="1"/>
          <p:nvPr/>
        </p:nvSpPr>
        <p:spPr>
          <a:xfrm>
            <a:off x="0" y="0"/>
            <a:ext cx="91440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cap="all" dirty="0" smtClean="0"/>
              <a:t>Why Worry: Coral </a:t>
            </a:r>
            <a:r>
              <a:rPr lang="en-US" sz="2800" cap="all" dirty="0" err="1" smtClean="0"/>
              <a:t>ReefS</a:t>
            </a:r>
            <a:r>
              <a:rPr lang="en-US" sz="2800" cap="all" dirty="0" smtClean="0"/>
              <a:t> </a:t>
            </a:r>
          </a:p>
          <a:p>
            <a:pPr algn="ctr"/>
            <a:r>
              <a:rPr lang="en-US" sz="2800" cap="all" dirty="0" smtClean="0"/>
              <a:t>They are just fish, right?</a:t>
            </a:r>
          </a:p>
          <a:p>
            <a:pPr algn="ctr"/>
            <a:r>
              <a:rPr lang="en-US" dirty="0" smtClean="0"/>
              <a:t>Ariel Siegel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057400" y="2286000"/>
            <a:ext cx="4572000" cy="838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4">
                    <a:lumMod val="50000"/>
                  </a:schemeClr>
                </a:solidFill>
              </a:rPr>
              <a:t>Coral reefs serve an important role in the ecosystem, providing the majority of photosynthetic activity as well as a host for biodiversity.  In order to prevent the elimination of this ecosystem, many problems need to be addressed and resolved.</a:t>
            </a:r>
            <a:endParaRPr lang="en-US" sz="12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57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LENOVO</dc:creator>
  <cp:lastModifiedBy>LENOVO</cp:lastModifiedBy>
  <cp:revision>2</cp:revision>
  <dcterms:created xsi:type="dcterms:W3CDTF">2011-09-19T20:02:02Z</dcterms:created>
  <dcterms:modified xsi:type="dcterms:W3CDTF">2011-09-19T20:43:08Z</dcterms:modified>
</cp:coreProperties>
</file>